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65A"/>
    <a:srgbClr val="5A2359"/>
    <a:srgbClr val="F0536A"/>
    <a:srgbClr val="F2F2F2"/>
    <a:srgbClr val="000000"/>
    <a:srgbClr val="E10598"/>
    <a:srgbClr val="708DEA"/>
    <a:srgbClr val="002395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9631" autoAdjust="0"/>
  </p:normalViewPr>
  <p:slideViewPr>
    <p:cSldViewPr snapToGrid="0" snapToObjects="1">
      <p:cViewPr varScale="1">
        <p:scale>
          <a:sx n="151" d="100"/>
          <a:sy n="151" d="100"/>
        </p:scale>
        <p:origin x="-43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20/10/2016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20/10/2016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3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" y="0"/>
            <a:ext cx="9180000" cy="51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" y="0"/>
            <a:ext cx="9180000" cy="51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" y="0"/>
            <a:ext cx="9180000" cy="51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4392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Slides widescreen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9A3B8FA2BD64C99149E3CADB04C92" ma:contentTypeVersion="3" ma:contentTypeDescription="Create a new document." ma:contentTypeScope="" ma:versionID="c4303f8fbc455e72afb56f18b657185f">
  <xsd:schema xmlns:xsd="http://www.w3.org/2001/XMLSchema" xmlns:xs="http://www.w3.org/2001/XMLSchema" xmlns:p="http://schemas.microsoft.com/office/2006/metadata/properties" xmlns:ns3="http://schemas.microsoft.com/sharepoint/v4" targetNamespace="http://schemas.microsoft.com/office/2006/metadata/properties" ma:root="true" ma:fieldsID="67c1ba92d384a6bf4f8cfb43f5d7cb5c" ns3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0F3DFD-A718-4F89-9B1D-35BC3FF55B5E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526F2905-BADB-488D-B0F9-BE2D6F674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102BDF-6E69-4FC5-B8D6-4140A2D13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Master Slides widescreen.potx</Template>
  <TotalTime>5506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New Master Slides widescreen</vt:lpstr>
      <vt:lpstr>PowerPoint Presentation</vt:lpstr>
      <vt:lpstr>PowerPoint Presentation</vt:lpstr>
      <vt:lpstr>PowerPoint Presentation</vt:lpstr>
    </vt:vector>
  </TitlesOfParts>
  <Company>Sage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Sedgwick</dc:creator>
  <cp:lastModifiedBy>mcrowley</cp:lastModifiedBy>
  <cp:revision>482</cp:revision>
  <dcterms:created xsi:type="dcterms:W3CDTF">2012-11-12T22:03:53Z</dcterms:created>
  <dcterms:modified xsi:type="dcterms:W3CDTF">2016-10-20T18:16:55Z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0x010100B9B9A3B8FA2BD64C99149E3CADB04C92</vt:lpwstr>
  </property>
</Properties>
</file>