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05D5-3191-D244-9546-006150BA32F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" y="-12422"/>
            <a:ext cx="921736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" y="-12422"/>
            <a:ext cx="9217364" cy="69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" y="-12422"/>
            <a:ext cx="9217363" cy="69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9A3B8FA2BD64C99149E3CADB04C92" ma:contentTypeVersion="3" ma:contentTypeDescription="Create a new document." ma:contentTypeScope="" ma:versionID="c4303f8fbc455e72afb56f18b657185f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67c1ba92d384a6bf4f8cfb43f5d7cb5c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B76868-5F7D-441B-B0E0-569400E1506B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F6C75D-FDD1-49BC-87D2-F17D68E79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8037E-E239-408E-92B9-DFA6FCA63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Sage Publicatons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Guyaz</dc:creator>
  <cp:lastModifiedBy>mcrowley</cp:lastModifiedBy>
  <cp:revision>4</cp:revision>
  <dcterms:created xsi:type="dcterms:W3CDTF">2016-09-16T09:17:28Z</dcterms:created>
  <dcterms:modified xsi:type="dcterms:W3CDTF">2016-10-31T17:45:36Z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0x010100B9B9A3B8FA2BD64C99149E3CADB04C92</vt:lpwstr>
  </property>
</Properties>
</file>