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65A"/>
    <a:srgbClr val="5A2359"/>
    <a:srgbClr val="F0536A"/>
    <a:srgbClr val="F2F2F2"/>
    <a:srgbClr val="000000"/>
    <a:srgbClr val="E10598"/>
    <a:srgbClr val="708DEA"/>
    <a:srgbClr val="002395"/>
    <a:srgbClr val="90AAF4"/>
    <a:srgbClr val="AF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9631" autoAdjust="0"/>
  </p:normalViewPr>
  <p:slideViewPr>
    <p:cSldViewPr snapToGrid="0" snapToObjects="1">
      <p:cViewPr>
        <p:scale>
          <a:sx n="236" d="100"/>
          <a:sy n="236" d="100"/>
        </p:scale>
        <p:origin x="-1304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gridSpacing cx="72237" cy="72237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D2B90C-776D-469A-A8A2-18DE75BD3603}" type="datetimeFigureOut">
              <a:rPr lang="en-GB"/>
              <a:pPr>
                <a:defRPr/>
              </a:pPr>
              <a:t>13/08/18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645871-7ABB-47CC-AF40-5207FD0B05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5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6308773-B399-475F-B46D-C9B103CD1E7E}" type="datetimeFigureOut">
              <a:rPr lang="en-GB"/>
              <a:pPr>
                <a:defRPr/>
              </a:pPr>
              <a:t>13/08/18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4915706-070A-4707-AA18-DDF182020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31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33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99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39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5" y="122"/>
            <a:ext cx="9179564" cy="516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18635"/>
      </p:ext>
    </p:extLst>
  </p:cSld>
  <p:clrMapOvr>
    <a:masterClrMapping/>
  </p:clrMapOvr>
</p:sld>
</file>

<file path=ppt/theme/theme1.xml><?xml version="1.0" encoding="utf-8"?>
<a:theme xmlns:a="http://schemas.openxmlformats.org/drawingml/2006/main" name="New Master Slides widescreen">
  <a:themeElements>
    <a:clrScheme name="SAGE">
      <a:dk1>
        <a:srgbClr val="002395"/>
      </a:dk1>
      <a:lt1>
        <a:sysClr val="window" lastClr="FFFFFF"/>
      </a:lt1>
      <a:dk2>
        <a:srgbClr val="002395"/>
      </a:dk2>
      <a:lt2>
        <a:srgbClr val="FFFFFF"/>
      </a:lt2>
      <a:accent1>
        <a:srgbClr val="9DB1F1"/>
      </a:accent1>
      <a:accent2>
        <a:srgbClr val="708DEA"/>
      </a:accent2>
      <a:accent3>
        <a:srgbClr val="1670D4"/>
      </a:accent3>
      <a:accent4>
        <a:srgbClr val="3A23C3"/>
      </a:accent4>
      <a:accent5>
        <a:srgbClr val="2F169A"/>
      </a:accent5>
      <a:accent6>
        <a:srgbClr val="251179"/>
      </a:accent6>
      <a:hlink>
        <a:srgbClr val="0000FF"/>
      </a:hlink>
      <a:folHlink>
        <a:srgbClr val="00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Master Slides widescreen.potx</Template>
  <TotalTime>5506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New Master Slides widescreen</vt:lpstr>
      <vt:lpstr>PowerPoint Presentation</vt:lpstr>
    </vt:vector>
  </TitlesOfParts>
  <Company>Sage Publications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know</dc:title>
  <dc:creator>Martha Sedgwick</dc:creator>
  <cp:lastModifiedBy>Stephanie Guyaz</cp:lastModifiedBy>
  <cp:revision>489</cp:revision>
  <dcterms:created xsi:type="dcterms:W3CDTF">2012-11-12T22:03:53Z</dcterms:created>
  <dcterms:modified xsi:type="dcterms:W3CDTF">2018-08-13T15:01:32Z</dcterms:modified>
</cp:coreProperties>
</file>