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93" d="100"/>
          <a:sy n="193" d="100"/>
        </p:scale>
        <p:origin x="-23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D05D5-3191-D244-9546-006150BA32FD}" type="datetimeFigureOut">
              <a:rPr lang="en-US" smtClean="0"/>
              <a:t>13/08/18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2640-D9CD-004E-A948-0DC0CB872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88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D05D5-3191-D244-9546-006150BA32FD}" type="datetimeFigureOut">
              <a:rPr lang="en-US" smtClean="0"/>
              <a:t>13/08/18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2640-D9CD-004E-A948-0DC0CB872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893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D05D5-3191-D244-9546-006150BA32FD}" type="datetimeFigureOut">
              <a:rPr lang="en-US" smtClean="0"/>
              <a:t>13/08/18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2640-D9CD-004E-A948-0DC0CB872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086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D05D5-3191-D244-9546-006150BA32FD}" type="datetimeFigureOut">
              <a:rPr lang="en-US" smtClean="0"/>
              <a:t>13/08/18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2640-D9CD-004E-A948-0DC0CB872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70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D05D5-3191-D244-9546-006150BA32FD}" type="datetimeFigureOut">
              <a:rPr lang="en-US" smtClean="0"/>
              <a:t>13/08/18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2640-D9CD-004E-A948-0DC0CB872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96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D05D5-3191-D244-9546-006150BA32FD}" type="datetimeFigureOut">
              <a:rPr lang="en-US" smtClean="0"/>
              <a:t>13/08/18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2640-D9CD-004E-A948-0DC0CB872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572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D05D5-3191-D244-9546-006150BA32FD}" type="datetimeFigureOut">
              <a:rPr lang="en-US" smtClean="0"/>
              <a:t>13/08/18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2640-D9CD-004E-A948-0DC0CB872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117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D05D5-3191-D244-9546-006150BA32FD}" type="datetimeFigureOut">
              <a:rPr lang="en-US" smtClean="0"/>
              <a:t>13/08/18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2640-D9CD-004E-A948-0DC0CB872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3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D05D5-3191-D244-9546-006150BA32FD}" type="datetimeFigureOut">
              <a:rPr lang="en-US" smtClean="0"/>
              <a:t>13/08/18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2640-D9CD-004E-A948-0DC0CB872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42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D05D5-3191-D244-9546-006150BA32FD}" type="datetimeFigureOut">
              <a:rPr lang="en-US" smtClean="0"/>
              <a:t>13/08/18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2640-D9CD-004E-A948-0DC0CB872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621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D05D5-3191-D244-9546-006150BA32FD}" type="datetimeFigureOut">
              <a:rPr lang="en-US" smtClean="0"/>
              <a:t>13/08/18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2640-D9CD-004E-A948-0DC0CB872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881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D05D5-3191-D244-9546-006150BA32FD}" type="datetimeFigureOut">
              <a:rPr lang="en-US" smtClean="0"/>
              <a:t>13/08/18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92640-D9CD-004E-A948-0DC0CB872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15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39" y="-12422"/>
            <a:ext cx="9217362" cy="691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896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Sage Publicatons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Guyaz</dc:creator>
  <cp:lastModifiedBy>Stephanie Guyaz</cp:lastModifiedBy>
  <cp:revision>9</cp:revision>
  <dcterms:created xsi:type="dcterms:W3CDTF">2016-09-16T09:17:28Z</dcterms:created>
  <dcterms:modified xsi:type="dcterms:W3CDTF">2018-08-13T14:57:19Z</dcterms:modified>
</cp:coreProperties>
</file>